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6BDAD-917C-4CC9-965F-84AAF37F4EFF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14614A3-6035-4530-92A4-11DA3A13BB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6BDAD-917C-4CC9-965F-84AAF37F4EFF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614A3-6035-4530-92A4-11DA3A13BB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F14614A3-6035-4530-92A4-11DA3A13BB6D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6BDAD-917C-4CC9-965F-84AAF37F4EFF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6BDAD-917C-4CC9-965F-84AAF37F4EFF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F14614A3-6035-4530-92A4-11DA3A13BB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6BDAD-917C-4CC9-965F-84AAF37F4EFF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14614A3-6035-4530-92A4-11DA3A13BB6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8D96BDAD-917C-4CC9-965F-84AAF37F4EFF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614A3-6035-4530-92A4-11DA3A13BB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6BDAD-917C-4CC9-965F-84AAF37F4EFF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F14614A3-6035-4530-92A4-11DA3A13BB6D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6BDAD-917C-4CC9-965F-84AAF37F4EFF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F14614A3-6035-4530-92A4-11DA3A13BB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6BDAD-917C-4CC9-965F-84AAF37F4EFF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14614A3-6035-4530-92A4-11DA3A13BB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14614A3-6035-4530-92A4-11DA3A13BB6D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6BDAD-917C-4CC9-965F-84AAF37F4EFF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F14614A3-6035-4530-92A4-11DA3A13BB6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8D96BDAD-917C-4CC9-965F-84AAF37F4EFF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D96BDAD-917C-4CC9-965F-84AAF37F4EFF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14614A3-6035-4530-92A4-11DA3A13BB6D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Sam Fulmer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Summer of ‘01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Welcome to our World History slide show.</a:t>
            </a:r>
          </a:p>
          <a:p>
            <a:r>
              <a:rPr lang="en-US" dirty="0" smtClean="0"/>
              <a:t>You probably heard about the terrorists crashing their planes crashing into the World trade Center on 9/11 in 2001.</a:t>
            </a:r>
          </a:p>
          <a:p>
            <a:r>
              <a:rPr lang="en-US" dirty="0" smtClean="0"/>
              <a:t>But did you ever about other world events?</a:t>
            </a:r>
          </a:p>
          <a:p>
            <a:r>
              <a:rPr lang="en-US" dirty="0" smtClean="0"/>
              <a:t>Well, we’re the people who give you all the answers.</a:t>
            </a:r>
          </a:p>
          <a:p>
            <a:r>
              <a:rPr lang="en-US" dirty="0" smtClean="0"/>
              <a:t>What’re you waiting for? On with the show!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 hail (your name)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Politics have made </a:t>
            </a:r>
            <a:r>
              <a:rPr lang="en-US" b="1" dirty="0" smtClean="0"/>
              <a:t>big</a:t>
            </a:r>
            <a:r>
              <a:rPr lang="en-US" dirty="0" smtClean="0"/>
              <a:t> changes in world history.</a:t>
            </a:r>
          </a:p>
          <a:p>
            <a:r>
              <a:rPr lang="en-US" dirty="0" smtClean="0"/>
              <a:t>First of all, let’s go down to Iraq where the evil dictator Saddam Hussein enslaved the whole nation.</a:t>
            </a:r>
          </a:p>
          <a:p>
            <a:r>
              <a:rPr lang="en-US" dirty="0" smtClean="0"/>
              <a:t>He attempted to conquer Kuwait, but it failed because of United Nations.</a:t>
            </a:r>
          </a:p>
          <a:p>
            <a:r>
              <a:rPr lang="en-US" dirty="0" smtClean="0"/>
              <a:t>Meanwhile, in Afghanistan, another evil politic, Osama bin Laden, sent out some terrorist planes for the U.S.A. in order for revenge.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 hail (your name)!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Up north, however, politics is in good shape.</a:t>
            </a:r>
          </a:p>
          <a:p>
            <a:r>
              <a:rPr lang="en-US" dirty="0" smtClean="0"/>
              <a:t>In the United Kingdom, Queen Elizabeth the 2</a:t>
            </a:r>
            <a:r>
              <a:rPr lang="en-US" baseline="30000" dirty="0" smtClean="0"/>
              <a:t>nd</a:t>
            </a:r>
            <a:r>
              <a:rPr lang="en-US" dirty="0" smtClean="0"/>
              <a:t> sent troops out to war in Iraq and Afghanistan.</a:t>
            </a:r>
          </a:p>
          <a:p>
            <a:r>
              <a:rPr lang="en-US" dirty="0" smtClean="0"/>
              <a:t>Parisian socialists claim victory in France.</a:t>
            </a:r>
          </a:p>
          <a:p>
            <a:r>
              <a:rPr lang="en-US" dirty="0" smtClean="0"/>
              <a:t>In Canada, globalization protesters battle the police.</a:t>
            </a:r>
          </a:p>
          <a:p>
            <a:r>
              <a:rPr lang="en-US" dirty="0" smtClean="0"/>
              <a:t>All sorts of politics shaped the world.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 as bad as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 2001, the economy wasn’t a great crisis as it is today.</a:t>
            </a:r>
          </a:p>
          <a:p>
            <a:r>
              <a:rPr lang="en-US" dirty="0" smtClean="0"/>
              <a:t>Global trade, however, was struggling.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55</TotalTime>
  <Words>232</Words>
  <Application>Microsoft Office PowerPoint</Application>
  <PresentationFormat>On-screen Show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Civic</vt:lpstr>
      <vt:lpstr>Summer of ‘01</vt:lpstr>
      <vt:lpstr>Introduction</vt:lpstr>
      <vt:lpstr>All hail (your name)</vt:lpstr>
      <vt:lpstr>All hail (your name)! (continued)</vt:lpstr>
      <vt:lpstr>Not as bad as today</vt:lpstr>
    </vt:vector>
  </TitlesOfParts>
  <Company>Lionsgate Academy - Crystal, MN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Summer of ‘01</dc:title>
  <dc:creator>Network Administrator</dc:creator>
  <cp:lastModifiedBy>Network Administrator</cp:lastModifiedBy>
  <cp:revision>6</cp:revision>
  <dcterms:created xsi:type="dcterms:W3CDTF">2009-09-10T19:03:39Z</dcterms:created>
  <dcterms:modified xsi:type="dcterms:W3CDTF">2009-09-10T19:59:07Z</dcterms:modified>
</cp:coreProperties>
</file>